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266" r:id="rId2"/>
    <p:sldId id="292" r:id="rId3"/>
    <p:sldId id="271" r:id="rId4"/>
    <p:sldId id="263" r:id="rId5"/>
    <p:sldId id="268" r:id="rId6"/>
    <p:sldId id="269" r:id="rId7"/>
    <p:sldId id="270" r:id="rId8"/>
    <p:sldId id="265" r:id="rId9"/>
    <p:sldId id="267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90" r:id="rId20"/>
    <p:sldId id="283" r:id="rId21"/>
    <p:sldId id="284" r:id="rId22"/>
    <p:sldId id="285" r:id="rId23"/>
    <p:sldId id="291" r:id="rId24"/>
    <p:sldId id="286" r:id="rId25"/>
    <p:sldId id="288" r:id="rId26"/>
    <p:sldId id="287" r:id="rId27"/>
    <p:sldId id="289" r:id="rId28"/>
    <p:sldId id="282" r:id="rId29"/>
    <p:sldId id="295" r:id="rId30"/>
    <p:sldId id="293" r:id="rId31"/>
    <p:sldId id="2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D9E8"/>
    <a:srgbClr val="6FD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AEB69-C096-4D02-AC05-2C33068CBC62}" type="datetimeFigureOut">
              <a:rPr lang="en-AU" smtClean="0"/>
              <a:t>3/02/2013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4E3F1-1E03-4533-A3BF-F8FECBB99B1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49440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984EE-A690-4DB7-8C57-AA1CD0460C2F}" type="datetimeFigureOut">
              <a:rPr lang="en-AU" smtClean="0"/>
              <a:t>3/02/2013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34E0D-9DF8-45AF-BBFE-38F3C9A0E185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134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34E0D-9DF8-45AF-BBFE-38F3C9A0E185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4716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46B9-FC1C-4395-9373-E55A26DD1CB7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DAF-C41F-44C3-9026-E325F4293C74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784F6-39E8-4EC3-B398-AE626C2F42D0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67F27-A79B-4890-B58C-3169608B8A92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467A-7D8D-40AF-9552-B2A27720DCB3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F58B-BCF4-42AD-A0EE-F680A35474F5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F65D-3370-4F6B-81B8-761A0E87DDAA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ED98-132D-4C3D-BF01-84C67D89129D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3347-C6B6-4E0B-AA5C-1632D3494225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8C5-C46F-4FD9-822E-DEEA2EB537C5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E720A-F330-47B6-9BDC-A7456D3139EB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6FD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AC55E7-FA97-4B29-9AAD-528D1D2357F2}" type="datetime1">
              <a:rPr lang="en-AU" smtClean="0"/>
              <a:t>3/02/2013</a:t>
            </a:fld>
            <a:endParaRPr lang="en-A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9F4917-775C-4F3F-8C80-969B86656578}" type="slidenum">
              <a:rPr lang="en-AU" smtClean="0"/>
              <a:t>‹#›</a:t>
            </a:fld>
            <a:endParaRPr lang="en-A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28675"/>
            <a:ext cx="57150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Our Country</a:t>
            </a:r>
            <a:br>
              <a:rPr lang="en-AU" dirty="0" smtClean="0">
                <a:solidFill>
                  <a:srgbClr val="7030A0"/>
                </a:solidFill>
              </a:rPr>
            </a:br>
            <a:r>
              <a:rPr lang="en-AU" dirty="0" smtClean="0">
                <a:solidFill>
                  <a:srgbClr val="7030A0"/>
                </a:solidFill>
              </a:rPr>
              <a:t>“Australia”</a:t>
            </a:r>
            <a:endParaRPr lang="en-A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2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804863"/>
            <a:ext cx="573405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952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845021"/>
            <a:ext cx="58578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028384" y="6381328"/>
            <a:ext cx="762000" cy="365125"/>
          </a:xfrm>
        </p:spPr>
        <p:txBody>
          <a:bodyPr/>
          <a:lstStyle/>
          <a:p>
            <a:r>
              <a:rPr lang="en-AU" sz="6000" dirty="0" smtClean="0"/>
              <a:t>2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42263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790575"/>
            <a:ext cx="577215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24800" y="6165304"/>
            <a:ext cx="762000" cy="556171"/>
          </a:xfrm>
        </p:spPr>
        <p:txBody>
          <a:bodyPr/>
          <a:lstStyle/>
          <a:p>
            <a:r>
              <a:rPr lang="en-AU" sz="6000" dirty="0" smtClean="0"/>
              <a:t>3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150582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785813"/>
            <a:ext cx="572452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028384" y="6381328"/>
            <a:ext cx="762000" cy="365125"/>
          </a:xfrm>
        </p:spPr>
        <p:txBody>
          <a:bodyPr/>
          <a:lstStyle/>
          <a:p>
            <a:r>
              <a:rPr lang="en-AU" sz="6000" dirty="0" smtClean="0"/>
              <a:t>4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4313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766763"/>
            <a:ext cx="601027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5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4313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776288"/>
            <a:ext cx="5772150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6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4313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776288"/>
            <a:ext cx="5724525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7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150582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766763"/>
            <a:ext cx="574357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State - Territory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8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150582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757238"/>
            <a:ext cx="5734050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9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145239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814388"/>
            <a:ext cx="572452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10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29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823913"/>
            <a:ext cx="5876925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11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29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781050"/>
            <a:ext cx="567690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12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29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814388"/>
            <a:ext cx="5734050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13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29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766763"/>
            <a:ext cx="589597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14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29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776288"/>
            <a:ext cx="5953125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15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53740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804863"/>
            <a:ext cx="56292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capital city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16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53740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766763"/>
            <a:ext cx="567690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island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17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9121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790575"/>
            <a:ext cx="5819775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island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18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6454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809625"/>
            <a:ext cx="632460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l"/>
            <a:r>
              <a:rPr lang="en-AU" dirty="0" smtClean="0">
                <a:solidFill>
                  <a:srgbClr val="7030A0"/>
                </a:solidFill>
              </a:rPr>
              <a:t> Name the island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734300" y="6356350"/>
            <a:ext cx="952500" cy="365125"/>
          </a:xfrm>
        </p:spPr>
        <p:txBody>
          <a:bodyPr/>
          <a:lstStyle/>
          <a:p>
            <a:r>
              <a:rPr lang="en-AU" sz="6000" dirty="0" smtClean="0"/>
              <a:t>19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00100"/>
            <a:ext cx="57912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island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1219200" cy="365125"/>
          </a:xfrm>
        </p:spPr>
        <p:txBody>
          <a:bodyPr/>
          <a:lstStyle/>
          <a:p>
            <a:r>
              <a:rPr lang="en-AU" sz="6000" dirty="0" smtClean="0"/>
              <a:t>20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785813"/>
            <a:ext cx="566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place</a:t>
            </a:r>
            <a:endParaRPr lang="en-AU" dirty="0">
              <a:solidFill>
                <a:srgbClr val="7030A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61201">
            <a:off x="6088469" y="822792"/>
            <a:ext cx="771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21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945" y="785813"/>
            <a:ext cx="566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place</a:t>
            </a:r>
            <a:endParaRPr lang="en-AU" dirty="0">
              <a:solidFill>
                <a:srgbClr val="7030A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27" y="4437112"/>
            <a:ext cx="771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sz="6000" dirty="0" smtClean="0"/>
              <a:t>22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02616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776288"/>
            <a:ext cx="5867400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feature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505700" y="6356350"/>
            <a:ext cx="1181100" cy="365125"/>
          </a:xfrm>
        </p:spPr>
        <p:txBody>
          <a:bodyPr/>
          <a:lstStyle/>
          <a:p>
            <a:r>
              <a:rPr lang="en-AU" sz="6000" dirty="0" smtClean="0"/>
              <a:t>23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781050"/>
            <a:ext cx="58864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river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80312" y="6356350"/>
            <a:ext cx="1306488" cy="365125"/>
          </a:xfrm>
        </p:spPr>
        <p:txBody>
          <a:bodyPr/>
          <a:lstStyle/>
          <a:p>
            <a:r>
              <a:rPr lang="en-AU" sz="6000" dirty="0" smtClean="0"/>
              <a:t>24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795338"/>
            <a:ext cx="5724525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feature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r>
              <a:rPr lang="en-AU" sz="6000" dirty="0" smtClean="0"/>
              <a:t>25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752475"/>
            <a:ext cx="581977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river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481888" y="6356350"/>
            <a:ext cx="1204912" cy="365125"/>
          </a:xfrm>
        </p:spPr>
        <p:txBody>
          <a:bodyPr/>
          <a:lstStyle/>
          <a:p>
            <a:r>
              <a:rPr lang="en-AU" sz="6000" dirty="0" smtClean="0"/>
              <a:t>26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319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747713"/>
            <a:ext cx="5876925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6120680" cy="1512168"/>
          </a:xfrm>
        </p:spPr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river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r>
              <a:rPr lang="en-AU" sz="6000" dirty="0" smtClean="0"/>
              <a:t>27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9121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814388"/>
            <a:ext cx="5753100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4968552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body of      water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r>
              <a:rPr lang="en-AU" sz="6000" dirty="0" smtClean="0"/>
              <a:t>28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21235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838200"/>
            <a:ext cx="615315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4968552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body of      water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r>
              <a:rPr lang="en-AU" sz="6000" dirty="0" smtClean="0"/>
              <a:t>29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4073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809625"/>
            <a:ext cx="599122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013176"/>
            <a:ext cx="4968552" cy="1049487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>
                <a:solidFill>
                  <a:srgbClr val="7030A0"/>
                </a:solidFill>
              </a:rPr>
              <a:t> Name the desert</a:t>
            </a:r>
            <a:endParaRPr lang="en-AU" dirty="0">
              <a:solidFill>
                <a:srgbClr val="7030A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r>
              <a:rPr lang="en-AU" sz="6000" dirty="0" smtClean="0"/>
              <a:t>30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26956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181</Words>
  <Application>Microsoft Office PowerPoint</Application>
  <PresentationFormat>On-screen Show (4:3)</PresentationFormat>
  <Paragraphs>62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Our Country “Australia”</vt:lpstr>
      <vt:lpstr> Name the State - Territory</vt:lpstr>
      <vt:lpstr> Name the State - Territory</vt:lpstr>
      <vt:lpstr> Name the State - Territory</vt:lpstr>
      <vt:lpstr> Name the State - Territory</vt:lpstr>
      <vt:lpstr> Name the State - Territory</vt:lpstr>
      <vt:lpstr> Name the State - Territory</vt:lpstr>
      <vt:lpstr> Name the State - Territory</vt:lpstr>
      <vt:lpstr> Name the State - Territory</vt:lpstr>
      <vt:lpstr> Name the capital city</vt:lpstr>
      <vt:lpstr> Name the capital city</vt:lpstr>
      <vt:lpstr> Name the capital city</vt:lpstr>
      <vt:lpstr> Name the capital city</vt:lpstr>
      <vt:lpstr> Name the capital city</vt:lpstr>
      <vt:lpstr> Name the capital city</vt:lpstr>
      <vt:lpstr> Name the capital city</vt:lpstr>
      <vt:lpstr> Name the capital city</vt:lpstr>
      <vt:lpstr> Name the island</vt:lpstr>
      <vt:lpstr> Name the island</vt:lpstr>
      <vt:lpstr> Name the island</vt:lpstr>
      <vt:lpstr> Name the island</vt:lpstr>
      <vt:lpstr> Name the place</vt:lpstr>
      <vt:lpstr> Name the place</vt:lpstr>
      <vt:lpstr> Name the feature</vt:lpstr>
      <vt:lpstr> Name the river</vt:lpstr>
      <vt:lpstr> Name the feature</vt:lpstr>
      <vt:lpstr> Name the river</vt:lpstr>
      <vt:lpstr> Name the river</vt:lpstr>
      <vt:lpstr> Name the body of      water</vt:lpstr>
      <vt:lpstr> Name the body of      water</vt:lpstr>
      <vt:lpstr> Name the desert</vt:lpstr>
    </vt:vector>
  </TitlesOfParts>
  <Company>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the State</dc:title>
  <dc:creator>DoE</dc:creator>
  <cp:lastModifiedBy>DoE</cp:lastModifiedBy>
  <cp:revision>15</cp:revision>
  <dcterms:created xsi:type="dcterms:W3CDTF">2013-02-02T22:00:33Z</dcterms:created>
  <dcterms:modified xsi:type="dcterms:W3CDTF">2013-02-03T00:18:39Z</dcterms:modified>
</cp:coreProperties>
</file>